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297" r:id="rId7"/>
    <p:sldId id="295" r:id="rId8"/>
    <p:sldId id="391" r:id="rId9"/>
    <p:sldId id="389" r:id="rId10"/>
    <p:sldId id="302" r:id="rId11"/>
    <p:sldId id="318" r:id="rId12"/>
    <p:sldId id="404" r:id="rId13"/>
    <p:sldId id="405" r:id="rId14"/>
    <p:sldId id="406" r:id="rId15"/>
    <p:sldId id="409" r:id="rId16"/>
  </p:sldIdLst>
  <p:sldSz cx="12192000" cy="6858000"/>
  <p:notesSz cx="12192000" cy="6858000"/>
  <p:custDataLst>
    <p:tags r:id="rId20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5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7.xml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YaoYao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’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https://github.com/VanillaCreamer/MPC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2025.6.19.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892829" y="1371914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Multiple Purchase Chains with Negative Transfer Elimination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Multi-Behavior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3400" y="2757170"/>
            <a:ext cx="11052810" cy="15360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1845" y="2057400"/>
            <a:ext cx="6000750" cy="29489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1905000"/>
            <a:ext cx="6059170" cy="3108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1661795"/>
            <a:ext cx="5791200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62000" y="2286000"/>
            <a:ext cx="10708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i) existing worksconsider only a single chain from auxiliary behaviors to the target behavior, referred to as a purchase chain , ignoring other valuable purchase chains.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838200" y="3962400"/>
            <a:ext cx="10708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ii) Most studies presume that interacted items in auxiliary behaviors are good for recommendations,and pay little attention to the negative transfer problem.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1219200"/>
            <a:ext cx="9058275" cy="523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1676400"/>
            <a:ext cx="5314950" cy="6286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590800"/>
            <a:ext cx="5505450" cy="16573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2800" y="4650740"/>
            <a:ext cx="3686175" cy="4762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6600" y="5529580"/>
            <a:ext cx="3924300" cy="80962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5400" y="1447800"/>
            <a:ext cx="2037080" cy="4783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2425" y="1447800"/>
            <a:ext cx="4800600" cy="4476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5600" y="2209800"/>
            <a:ext cx="4810125" cy="14573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6420" y="3962400"/>
            <a:ext cx="4371975" cy="15430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00200" y="1524000"/>
            <a:ext cx="32385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6200" y="1600200"/>
            <a:ext cx="3952875" cy="457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0400" y="2663825"/>
            <a:ext cx="4695825" cy="58102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6315" y="3733800"/>
            <a:ext cx="4410075" cy="66675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05040" y="4953000"/>
            <a:ext cx="4524375" cy="73342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1371600"/>
            <a:ext cx="4181475" cy="12192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52600" y="3446780"/>
            <a:ext cx="3133725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0425" y="1263015"/>
            <a:ext cx="4257675" cy="12668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0" y="2819400"/>
            <a:ext cx="4076700" cy="40005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3581400"/>
            <a:ext cx="5276850" cy="174307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5200" y="5867400"/>
            <a:ext cx="4400550" cy="6477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2600" y="1524000"/>
            <a:ext cx="4200525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0450" y="2286000"/>
            <a:ext cx="49911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90" y="1276350"/>
            <a:ext cx="11706225" cy="43053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4633</Words>
  <Application>WPS 演示</Application>
  <PresentationFormat>宽屏</PresentationFormat>
  <Paragraphs>265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张瑶瑶</cp:lastModifiedBy>
  <cp:revision>333</cp:revision>
  <dcterms:created xsi:type="dcterms:W3CDTF">2023-09-17T03:47:00Z</dcterms:created>
  <dcterms:modified xsi:type="dcterms:W3CDTF">2025-06-18T12:18:36Z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2023-09-24T08:00:00Z</vt:filetime>
  </property>
  <property fmtid="{D5CDD505-2E9C-101B-9397-08002B2CF9AE}" pid="5" name="ICV">
    <vt:lpwstr>221988F3AA5E4F61BDA116AD2EB111F5_13</vt:lpwstr>
  </property>
  <property fmtid="{D5CDD505-2E9C-101B-9397-08002B2CF9AE}" pid="6" name="KSOProductBuildVer">
    <vt:lpwstr>2052-12.1.0.21541</vt:lpwstr>
  </property>
</Properties>
</file>